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7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6" r:id="rId17"/>
    <p:sldId id="273" r:id="rId18"/>
    <p:sldId id="274" r:id="rId19"/>
    <p:sldId id="258" r:id="rId20"/>
    <p:sldId id="277" r:id="rId21"/>
    <p:sldId id="279" r:id="rId22"/>
    <p:sldId id="275" r:id="rId23"/>
    <p:sldId id="278" r:id="rId24"/>
    <p:sldId id="28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2B3D-5BB0-478B-91DD-19DD082EA386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2AAB-8849-4796-AADD-949FAB3C4E0F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03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2B3D-5BB0-478B-91DD-19DD082EA386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2AAB-8849-4796-AADD-949FAB3C4E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671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2B3D-5BB0-478B-91DD-19DD082EA386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2AAB-8849-4796-AADD-949FAB3C4E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248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2B3D-5BB0-478B-91DD-19DD082EA386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2AAB-8849-4796-AADD-949FAB3C4E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266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2B3D-5BB0-478B-91DD-19DD082EA386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2AAB-8849-4796-AADD-949FAB3C4E0F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806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2B3D-5BB0-478B-91DD-19DD082EA386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2AAB-8849-4796-AADD-949FAB3C4E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67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2B3D-5BB0-478B-91DD-19DD082EA386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2AAB-8849-4796-AADD-949FAB3C4E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420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2B3D-5BB0-478B-91DD-19DD082EA386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2AAB-8849-4796-AADD-949FAB3C4E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30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2B3D-5BB0-478B-91DD-19DD082EA386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2AAB-8849-4796-AADD-949FAB3C4E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403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5182B3D-5BB0-478B-91DD-19DD082EA386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D72AAB-8849-4796-AADD-949FAB3C4E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979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82B3D-5BB0-478B-91DD-19DD082EA386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2AAB-8849-4796-AADD-949FAB3C4E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324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5182B3D-5BB0-478B-91DD-19DD082EA386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3D72AAB-8849-4796-AADD-949FAB3C4E0F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254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по работе центра образования естественнонаучной и технологической направленностей «Точка роста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гимназия № 1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53309" y="4497965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центра: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Антонова Галина Анатольевна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67"/>
          <a:stretch/>
        </p:blipFill>
        <p:spPr bwMode="auto">
          <a:xfrm>
            <a:off x="7200208" y="262826"/>
            <a:ext cx="3955472" cy="1168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659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570345" y="70040"/>
            <a:ext cx="10515600" cy="733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работа  «Белки-ферменты» в 10 классе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468" y="701963"/>
            <a:ext cx="3661064" cy="48814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36" y="701962"/>
            <a:ext cx="3607126" cy="48095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511" y="1570182"/>
            <a:ext cx="3571008" cy="476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61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856509" y="919018"/>
            <a:ext cx="10515600" cy="6699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Северо-Кавказский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университет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8" y="2260888"/>
            <a:ext cx="5393595" cy="40346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976" y="226867"/>
            <a:ext cx="5438217" cy="406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12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5218" y="1011672"/>
            <a:ext cx="10515600" cy="6693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Северо-Кавказский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36" y="169481"/>
            <a:ext cx="4267200" cy="31920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268" y="2163616"/>
            <a:ext cx="5367991" cy="40155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36" y="3481619"/>
            <a:ext cx="4334556" cy="324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83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262563"/>
            <a:ext cx="5284788" cy="74295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«Научная игрушка»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3" y="0"/>
            <a:ext cx="3056659" cy="40755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415" y="1126838"/>
            <a:ext cx="2954482" cy="39393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45" y="654624"/>
            <a:ext cx="2955347" cy="39404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20" y="2248573"/>
            <a:ext cx="2899641" cy="386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76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9" y="311558"/>
            <a:ext cx="4143664" cy="55248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326" y="311559"/>
            <a:ext cx="4143663" cy="5524885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754688"/>
            <a:ext cx="10515600" cy="5842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«Юный исследователь», занятие по теме «Гербарий»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921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76400" y="5588000"/>
            <a:ext cx="10515600" cy="6397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«Юный исследователь», занятие по теме «Откуда берутся семена»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66" y="196369"/>
            <a:ext cx="4146225" cy="5528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037" y="196369"/>
            <a:ext cx="4193309" cy="559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1654" y="5382635"/>
            <a:ext cx="6070600" cy="822036"/>
          </a:xfrm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Внеурочные занятия по «Робототехнике»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54" y="184727"/>
            <a:ext cx="3595255" cy="47936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922" y="184727"/>
            <a:ext cx="3571009" cy="4761345"/>
          </a:xfrm>
          <a:prstGeom prst="rect">
            <a:avLst/>
          </a:prstGeom>
        </p:spPr>
      </p:pic>
      <p:pic>
        <p:nvPicPr>
          <p:cNvPr id="5" name="VID-20221110-WA00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6915" y="1678853"/>
            <a:ext cx="40640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52689"/>
            <a:ext cx="4989513" cy="82218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Индивидуальное занятие по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теме: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«Строение почек растений»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0" y="1145309"/>
            <a:ext cx="3857030" cy="51427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27" y="152689"/>
            <a:ext cx="3866213" cy="515495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624781" y="5200362"/>
            <a:ext cx="49899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Индивидуальное занятие по теме: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«Определение органических веществ в семенах»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13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346" y="213497"/>
            <a:ext cx="4225058" cy="56334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17" y="160772"/>
            <a:ext cx="4264602" cy="5686136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5491" y="5422035"/>
            <a:ext cx="111621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Исследовательский проект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«Нитраты в овощах и фруктах»</a:t>
            </a:r>
          </a:p>
        </p:txBody>
      </p:sp>
    </p:spTree>
    <p:extLst>
      <p:ext uri="{BB962C8B-B14F-4D97-AF65-F5344CB8AC3E}">
        <p14:creationId xmlns:p14="http://schemas.microsoft.com/office/powerpoint/2010/main" val="155143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5"/>
            <a:ext cx="2981325" cy="43084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459" y="770899"/>
            <a:ext cx="2887308" cy="41705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13" y="1945964"/>
            <a:ext cx="2885209" cy="40677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149" y="2686050"/>
            <a:ext cx="29591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48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1723" y="821934"/>
            <a:ext cx="11110644" cy="158702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естественно - научной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 "Точка роста" на базе МОУ «Гимназия № 1" 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 2 сентября 2022 года в рамках федерального проекта "Современная школа" национального проекта "Образование".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16" y="2561801"/>
            <a:ext cx="4703689" cy="3518580"/>
          </a:xfrm>
          <a:ln w="28575"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15" y="2561801"/>
            <a:ext cx="4692192" cy="3519144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37283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300" y="1962726"/>
            <a:ext cx="5443300" cy="40824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5" y="286326"/>
            <a:ext cx="5246254" cy="39346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41745" y="5260398"/>
            <a:ext cx="4008582" cy="969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науки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831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41745" y="5260398"/>
            <a:ext cx="4008582" cy="969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науки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40" y="253999"/>
            <a:ext cx="5104631" cy="38284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950" y="2101273"/>
            <a:ext cx="5400293" cy="40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9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2" t="26220" r="21132" b="-2549"/>
          <a:stretch/>
        </p:blipFill>
        <p:spPr>
          <a:xfrm>
            <a:off x="238701" y="452582"/>
            <a:ext cx="4148572" cy="51462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6" t="26901" r="16764" b="-510"/>
          <a:stretch/>
        </p:blipFill>
        <p:spPr>
          <a:xfrm>
            <a:off x="7213334" y="452582"/>
            <a:ext cx="4285939" cy="499918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5491" y="5422035"/>
            <a:ext cx="111621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Дистанционный урок «Явления электромагнитной индукции»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4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79" t="-11275" r="7315" b="11610"/>
          <a:stretch/>
        </p:blipFill>
        <p:spPr>
          <a:xfrm>
            <a:off x="-260170" y="-579968"/>
            <a:ext cx="4153478" cy="55379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499" y="-1"/>
            <a:ext cx="3718502" cy="49580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" t="18855" r="7621" b="18518"/>
          <a:stretch/>
        </p:blipFill>
        <p:spPr>
          <a:xfrm>
            <a:off x="3956919" y="2189018"/>
            <a:ext cx="4460071" cy="402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7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58589" y="2586457"/>
            <a:ext cx="6162502" cy="145075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05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2" y="2637960"/>
            <a:ext cx="4932220" cy="370517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2" y="74757"/>
            <a:ext cx="4830653" cy="362902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817" y="93230"/>
            <a:ext cx="4806254" cy="361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08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90" y="0"/>
            <a:ext cx="4867563" cy="36506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39" y="4618"/>
            <a:ext cx="4889116" cy="36668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2" y="3650673"/>
            <a:ext cx="4248727" cy="31865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123" y="3689926"/>
            <a:ext cx="4248727" cy="318654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4858328" y="4692361"/>
            <a:ext cx="201453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по центру «Точка роста»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027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3" y="143934"/>
            <a:ext cx="4298949" cy="57319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27" y="143934"/>
            <a:ext cx="4308186" cy="574424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676400" y="5749925"/>
            <a:ext cx="10515600" cy="59055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абораторная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«Строение растительной клетки» в 6 классе</a:t>
            </a:r>
          </a:p>
        </p:txBody>
      </p:sp>
    </p:spTree>
    <p:extLst>
      <p:ext uri="{BB962C8B-B14F-4D97-AF65-F5344CB8AC3E}">
        <p14:creationId xmlns:p14="http://schemas.microsoft.com/office/powerpoint/2010/main" val="1593369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62" y="286325"/>
            <a:ext cx="4292023" cy="57226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903" y="286325"/>
            <a:ext cx="4292023" cy="572269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748145" y="5642309"/>
            <a:ext cx="10515600" cy="733425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абораторная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 «Особенности развития споровых растений» в 7 классе</a:t>
            </a:r>
          </a:p>
        </p:txBody>
      </p:sp>
    </p:spTree>
    <p:extLst>
      <p:ext uri="{BB962C8B-B14F-4D97-AF65-F5344CB8AC3E}">
        <p14:creationId xmlns:p14="http://schemas.microsoft.com/office/powerpoint/2010/main" val="2148439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576" y="824093"/>
            <a:ext cx="5724524" cy="42933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0522" y="836217"/>
            <a:ext cx="5710670" cy="4283003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833255" y="54543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Лабораторные работы по физике в 9 классе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082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710873" y="5038725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Лабораторные работы по физике в 9 классе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26" y="952500"/>
            <a:ext cx="5698837" cy="42741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5663" y="951827"/>
            <a:ext cx="5693450" cy="42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09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27658" y="240144"/>
            <a:ext cx="8878887" cy="53902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Внеурочное занятие по теме «Плесневые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грибы» 6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22" y="1570182"/>
            <a:ext cx="3543300" cy="4724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82" y="1043710"/>
            <a:ext cx="3522229" cy="46963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33" y="1043710"/>
            <a:ext cx="3567545" cy="475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52736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342</TotalTime>
  <Words>221</Words>
  <Application>Microsoft Office PowerPoint</Application>
  <PresentationFormat>Широкоэкранный</PresentationFormat>
  <Paragraphs>24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Calibri</vt:lpstr>
      <vt:lpstr>Calibri Light</vt:lpstr>
      <vt:lpstr>Times New Roman</vt:lpstr>
      <vt:lpstr>Ретро</vt:lpstr>
      <vt:lpstr>Отчет по работе центра образования естественнонаучной и технологической направленностей «Точка роста»  МОУ гимназия № 1</vt:lpstr>
      <vt:lpstr>Центр образования естественно - научной и технологической направленности "Точка роста" на базе МОУ «Гимназия № 1"   был открыт 2 сентября 2022 года в рамках федерального проекта "Современная школа" национального проекта "Образование".  </vt:lpstr>
      <vt:lpstr>Презентация PowerPoint</vt:lpstr>
      <vt:lpstr>Экскурсия по центру «Точка роста»</vt:lpstr>
      <vt:lpstr>Лабораторная работа «Строение растительной клетки» в 6 классе</vt:lpstr>
      <vt:lpstr>Лабораторная работа  «Особенности развития споровых растений» в 7 классе</vt:lpstr>
      <vt:lpstr>Презентация PowerPoint</vt:lpstr>
      <vt:lpstr>Лабораторные работы по физике в 9 классе</vt:lpstr>
      <vt:lpstr>Внеурочное занятие по теме «Плесневые грибы» 6 класс</vt:lpstr>
      <vt:lpstr>Презентация PowerPoint</vt:lpstr>
      <vt:lpstr>Северо-Кавказский  федеральный университет</vt:lpstr>
      <vt:lpstr>Северо-Кавказский  федеральный университет</vt:lpstr>
      <vt:lpstr>Кружок «Научная игрушка»</vt:lpstr>
      <vt:lpstr>«Юный исследователь», занятие по теме «Гербарий»</vt:lpstr>
      <vt:lpstr>«Юный исследователь», занятие по теме «Откуда берутся семена»</vt:lpstr>
      <vt:lpstr>Внеурочные занятия по «Робототехнике»</vt:lpstr>
      <vt:lpstr>Индивидуальное занятие по теме:  «Строение почек растений»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по работе центра образования естественнонаучной и технологической направленностей «Точка роста»  МОУ гимназия № 1</dc:title>
  <dc:creator>Антонова Галина</dc:creator>
  <cp:lastModifiedBy>Антонова Галина</cp:lastModifiedBy>
  <cp:revision>23</cp:revision>
  <dcterms:created xsi:type="dcterms:W3CDTF">2023-03-29T02:19:49Z</dcterms:created>
  <dcterms:modified xsi:type="dcterms:W3CDTF">2023-03-29T11:23:56Z</dcterms:modified>
</cp:coreProperties>
</file>