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49726" y="38"/>
            <a:ext cx="8542655" cy="6350"/>
          </a:xfrm>
          <a:custGeom>
            <a:avLst/>
            <a:gdLst/>
            <a:ahLst/>
            <a:cxnLst/>
            <a:rect l="l" t="t" r="r" b="b"/>
            <a:pathLst>
              <a:path w="8542655" h="6350">
                <a:moveTo>
                  <a:pt x="8542274" y="0"/>
                </a:moveTo>
                <a:lnTo>
                  <a:pt x="0" y="0"/>
                </a:lnTo>
                <a:lnTo>
                  <a:pt x="0" y="6311"/>
                </a:lnTo>
                <a:lnTo>
                  <a:pt x="8542274" y="6311"/>
                </a:lnTo>
                <a:lnTo>
                  <a:pt x="854227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49726" y="1021967"/>
            <a:ext cx="8542655" cy="5836285"/>
          </a:xfrm>
          <a:custGeom>
            <a:avLst/>
            <a:gdLst/>
            <a:ahLst/>
            <a:cxnLst/>
            <a:rect l="l" t="t" r="r" b="b"/>
            <a:pathLst>
              <a:path w="8542655" h="5836284">
                <a:moveTo>
                  <a:pt x="8542274" y="0"/>
                </a:moveTo>
                <a:lnTo>
                  <a:pt x="0" y="0"/>
                </a:lnTo>
                <a:lnTo>
                  <a:pt x="0" y="5836031"/>
                </a:lnTo>
                <a:lnTo>
                  <a:pt x="8542274" y="5836031"/>
                </a:lnTo>
                <a:lnTo>
                  <a:pt x="854227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432" y="20827"/>
            <a:ext cx="11359134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476" y="1198321"/>
            <a:ext cx="11179047" cy="1577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3" y="2660904"/>
            <a:ext cx="12156440" cy="1405890"/>
          </a:xfrm>
          <a:custGeom>
            <a:avLst/>
            <a:gdLst/>
            <a:ahLst/>
            <a:cxnLst/>
            <a:rect l="l" t="t" r="r" b="b"/>
            <a:pathLst>
              <a:path w="12156440" h="1405889">
                <a:moveTo>
                  <a:pt x="0" y="1405636"/>
                </a:moveTo>
                <a:lnTo>
                  <a:pt x="12156276" y="1405636"/>
                </a:lnTo>
                <a:lnTo>
                  <a:pt x="12156276" y="0"/>
                </a:lnTo>
                <a:lnTo>
                  <a:pt x="0" y="0"/>
                </a:lnTo>
                <a:lnTo>
                  <a:pt x="0" y="1405636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0879" y="2683890"/>
            <a:ext cx="8343900" cy="1327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9145" marR="5080" indent="-767080">
              <a:lnSpc>
                <a:spcPct val="100499"/>
              </a:lnSpc>
              <a:spcBef>
                <a:spcPts val="95"/>
              </a:spcBef>
            </a:pPr>
            <a:r>
              <a:rPr sz="4250" b="1" spc="-40" dirty="0">
                <a:solidFill>
                  <a:srgbClr val="FFFFFF"/>
                </a:solidFill>
                <a:latin typeface="Arial"/>
                <a:cs typeface="Arial"/>
              </a:rPr>
              <a:t>Изм</a:t>
            </a:r>
            <a:r>
              <a:rPr sz="4250" b="1" spc="24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4250" b="1" spc="2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250" b="1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250" b="1" spc="-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250" b="1" spc="-254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425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-3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225" dirty="0">
                <a:solidFill>
                  <a:srgbClr val="FFFFFF"/>
                </a:solidFill>
                <a:latin typeface="Arial"/>
                <a:cs typeface="Arial"/>
              </a:rPr>
              <a:t>сис</a:t>
            </a:r>
            <a:r>
              <a:rPr sz="4250" b="1" spc="204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250" b="1" spc="325" dirty="0">
                <a:solidFill>
                  <a:srgbClr val="FFFFFF"/>
                </a:solidFill>
                <a:latin typeface="Arial"/>
                <a:cs typeface="Arial"/>
              </a:rPr>
              <a:t>ем</a:t>
            </a:r>
            <a:r>
              <a:rPr sz="4250" b="1" spc="28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425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185" dirty="0">
                <a:solidFill>
                  <a:srgbClr val="FFFFFF"/>
                </a:solidFill>
                <a:latin typeface="Arial"/>
                <a:cs typeface="Arial"/>
              </a:rPr>
              <a:t>общего  </a:t>
            </a:r>
            <a:r>
              <a:rPr sz="4250" b="1" spc="145" dirty="0">
                <a:solidFill>
                  <a:srgbClr val="FFFFFF"/>
                </a:solidFill>
                <a:latin typeface="Arial"/>
                <a:cs typeface="Arial"/>
              </a:rPr>
              <a:t>образ</a:t>
            </a:r>
            <a:r>
              <a:rPr sz="4250" b="1" spc="17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250" b="1" spc="35" dirty="0">
                <a:solidFill>
                  <a:srgbClr val="FFFFFF"/>
                </a:solidFill>
                <a:latin typeface="Arial"/>
                <a:cs typeface="Arial"/>
              </a:rPr>
              <a:t>ва</a:t>
            </a:r>
            <a:r>
              <a:rPr sz="4250" b="1" spc="5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250" b="1" spc="-16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250" b="1" spc="-15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425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-3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2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2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sz="4250" b="1" spc="2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50" b="1" spc="65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4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8113" y="5120640"/>
            <a:ext cx="7224395" cy="1737360"/>
          </a:xfrm>
          <a:custGeom>
            <a:avLst/>
            <a:gdLst/>
            <a:ahLst/>
            <a:cxnLst/>
            <a:rect l="l" t="t" r="r" b="b"/>
            <a:pathLst>
              <a:path w="7224395" h="1737359">
                <a:moveTo>
                  <a:pt x="7223886" y="0"/>
                </a:moveTo>
                <a:lnTo>
                  <a:pt x="0" y="0"/>
                </a:lnTo>
                <a:lnTo>
                  <a:pt x="0" y="1737360"/>
                </a:lnTo>
                <a:lnTo>
                  <a:pt x="7223886" y="1737360"/>
                </a:lnTo>
                <a:lnTo>
                  <a:pt x="7223886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762" y="0"/>
            <a:ext cx="4973955" cy="6867525"/>
            <a:chOff x="-4762" y="0"/>
            <a:chExt cx="4973955" cy="6867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83" y="364784"/>
              <a:ext cx="2782986" cy="28915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3401695" cy="4729480"/>
            </a:xfrm>
            <a:custGeom>
              <a:avLst/>
              <a:gdLst/>
              <a:ahLst/>
              <a:cxnLst/>
              <a:rect l="l" t="t" r="r" b="b"/>
              <a:pathLst>
                <a:path w="3401695" h="4729480">
                  <a:moveTo>
                    <a:pt x="0" y="4729099"/>
                  </a:moveTo>
                  <a:lnTo>
                    <a:pt x="3401187" y="4729099"/>
                  </a:lnTo>
                  <a:lnTo>
                    <a:pt x="3401187" y="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2735" y="1912995"/>
              <a:ext cx="3396488" cy="4944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8036" y="1908175"/>
              <a:ext cx="3406140" cy="4949825"/>
            </a:xfrm>
            <a:custGeom>
              <a:avLst/>
              <a:gdLst/>
              <a:ahLst/>
              <a:cxnLst/>
              <a:rect l="l" t="t" r="r" b="b"/>
              <a:pathLst>
                <a:path w="3406140" h="4949825">
                  <a:moveTo>
                    <a:pt x="3406013" y="4949820"/>
                  </a:moveTo>
                  <a:lnTo>
                    <a:pt x="3406013" y="0"/>
                  </a:lnTo>
                  <a:lnTo>
                    <a:pt x="0" y="0"/>
                  </a:lnTo>
                  <a:lnTo>
                    <a:pt x="0" y="4949820"/>
                  </a:lnTo>
                </a:path>
              </a:pathLst>
            </a:custGeom>
            <a:ln w="9525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28079" y="2328113"/>
            <a:ext cx="4890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800000"/>
                </a:solidFill>
              </a:rPr>
              <a:t>ИЗМЕНЕНИЯ</a:t>
            </a:r>
            <a:r>
              <a:rPr sz="3600" spc="-55" dirty="0">
                <a:solidFill>
                  <a:srgbClr val="800000"/>
                </a:solidFill>
              </a:rPr>
              <a:t> </a:t>
            </a:r>
            <a:r>
              <a:rPr sz="3600" dirty="0">
                <a:solidFill>
                  <a:srgbClr val="800000"/>
                </a:solidFill>
              </a:rPr>
              <a:t>В</a:t>
            </a:r>
            <a:r>
              <a:rPr sz="3600" spc="-20" dirty="0">
                <a:solidFill>
                  <a:srgbClr val="800000"/>
                </a:solidFill>
              </a:rPr>
              <a:t> ФГОС</a:t>
            </a:r>
            <a:r>
              <a:rPr sz="3600" spc="-170" dirty="0">
                <a:solidFill>
                  <a:srgbClr val="800000"/>
                </a:solidFill>
              </a:rPr>
              <a:t> </a:t>
            </a:r>
            <a:r>
              <a:rPr sz="3600" spc="-5" dirty="0">
                <a:solidFill>
                  <a:srgbClr val="800000"/>
                </a:solidFill>
              </a:rPr>
              <a:t>СОО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33470">
              <a:lnSpc>
                <a:spcPts val="1810"/>
              </a:lnSpc>
              <a:spcBef>
                <a:spcPts val="95"/>
              </a:spcBef>
            </a:pPr>
            <a:r>
              <a:rPr spc="-5" dirty="0"/>
              <a:t>Принцип</a:t>
            </a:r>
            <a:r>
              <a:rPr spc="-20" dirty="0"/>
              <a:t> </a:t>
            </a:r>
            <a:r>
              <a:rPr spc="-10" dirty="0"/>
              <a:t>преемственности</a:t>
            </a:r>
            <a:r>
              <a:rPr spc="-45" dirty="0"/>
              <a:t> </a:t>
            </a:r>
            <a:r>
              <a:rPr spc="-5" dirty="0"/>
              <a:t>начального</a:t>
            </a:r>
            <a:r>
              <a:rPr spc="-30" dirty="0"/>
              <a:t> </a:t>
            </a:r>
            <a:r>
              <a:rPr spc="-20" dirty="0"/>
              <a:t>общего,</a:t>
            </a:r>
            <a:r>
              <a:rPr spc="-15" dirty="0"/>
              <a:t> </a:t>
            </a:r>
            <a:r>
              <a:rPr spc="-5" dirty="0"/>
              <a:t>основного</a:t>
            </a:r>
            <a:r>
              <a:rPr spc="-30" dirty="0"/>
              <a:t> </a:t>
            </a:r>
            <a:r>
              <a:rPr spc="-20" dirty="0"/>
              <a:t>общего</a:t>
            </a:r>
            <a:r>
              <a:rPr spc="-15"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20" dirty="0"/>
              <a:t>среднего</a:t>
            </a:r>
            <a:r>
              <a:rPr spc="165" dirty="0"/>
              <a:t> </a:t>
            </a:r>
            <a:r>
              <a:rPr spc="-20" dirty="0"/>
              <a:t>общего</a:t>
            </a:r>
          </a:p>
          <a:p>
            <a:pPr marL="3633470">
              <a:lnSpc>
                <a:spcPts val="1750"/>
              </a:lnSpc>
            </a:pPr>
            <a:r>
              <a:rPr spc="-10" dirty="0"/>
              <a:t>образования</a:t>
            </a:r>
          </a:p>
          <a:p>
            <a:pPr marL="3633470" marR="201930">
              <a:lnSpc>
                <a:spcPts val="1689"/>
              </a:lnSpc>
              <a:spcBef>
                <a:spcPts val="190"/>
              </a:spcBef>
            </a:pPr>
            <a:r>
              <a:rPr spc="-5" dirty="0"/>
              <a:t>Организация</a:t>
            </a:r>
            <a:r>
              <a:rPr spc="-25" dirty="0"/>
              <a:t> </a:t>
            </a:r>
            <a:r>
              <a:rPr spc="-15" dirty="0"/>
              <a:t>образовательного </a:t>
            </a:r>
            <a:r>
              <a:rPr spc="-20" dirty="0"/>
              <a:t>процесса</a:t>
            </a:r>
            <a:r>
              <a:rPr spc="2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0" dirty="0"/>
              <a:t>соответствии</a:t>
            </a:r>
            <a:r>
              <a:rPr spc="-40" dirty="0"/>
              <a:t> </a:t>
            </a:r>
            <a:r>
              <a:rPr spc="-5" dirty="0"/>
              <a:t>с</a:t>
            </a:r>
            <a:r>
              <a:rPr spc="20" dirty="0"/>
              <a:t> </a:t>
            </a:r>
            <a:r>
              <a:rPr spc="-10" dirty="0"/>
              <a:t>обновленным</a:t>
            </a:r>
            <a:r>
              <a:rPr spc="-25" dirty="0"/>
              <a:t> </a:t>
            </a:r>
            <a:r>
              <a:rPr spc="-40" dirty="0"/>
              <a:t>ФГОС</a:t>
            </a:r>
            <a:r>
              <a:rPr spc="25" dirty="0"/>
              <a:t> </a:t>
            </a:r>
            <a:r>
              <a:rPr spc="-10" dirty="0"/>
              <a:t>СОО </a:t>
            </a:r>
            <a:r>
              <a:rPr spc="-350" dirty="0"/>
              <a:t> </a:t>
            </a:r>
            <a:r>
              <a:rPr spc="-10" dirty="0"/>
              <a:t>Общий</a:t>
            </a:r>
            <a:r>
              <a:rPr spc="-25" dirty="0"/>
              <a:t> </a:t>
            </a:r>
            <a:r>
              <a:rPr spc="-15" dirty="0"/>
              <a:t>объем </a:t>
            </a:r>
            <a:r>
              <a:rPr spc="-25" dirty="0"/>
              <a:t>аудиторной</a:t>
            </a:r>
            <a:r>
              <a:rPr spc="-50" dirty="0"/>
              <a:t> </a:t>
            </a:r>
            <a:r>
              <a:rPr spc="-5" dirty="0"/>
              <a:t>работы</a:t>
            </a:r>
            <a:r>
              <a:rPr spc="-10" dirty="0"/>
              <a:t> обучающихся</a:t>
            </a:r>
          </a:p>
          <a:p>
            <a:pPr marL="3633470">
              <a:lnSpc>
                <a:spcPts val="1540"/>
              </a:lnSpc>
            </a:pPr>
            <a:r>
              <a:rPr spc="-25" dirty="0"/>
              <a:t>Определение</a:t>
            </a:r>
            <a:r>
              <a:rPr spc="10" dirty="0"/>
              <a:t> </a:t>
            </a:r>
            <a:r>
              <a:rPr spc="-20" dirty="0"/>
              <a:t>количества/списка</a:t>
            </a:r>
            <a:r>
              <a:rPr spc="5" dirty="0"/>
              <a:t> </a:t>
            </a:r>
            <a:r>
              <a:rPr spc="-10" dirty="0"/>
              <a:t>изучаемых</a:t>
            </a:r>
            <a:r>
              <a:rPr spc="-35" dirty="0"/>
              <a:t> </a:t>
            </a:r>
            <a:r>
              <a:rPr spc="-5" dirty="0"/>
              <a:t>учебных</a:t>
            </a:r>
            <a:r>
              <a:rPr spc="45" dirty="0"/>
              <a:t> </a:t>
            </a:r>
            <a:r>
              <a:rPr spc="-20" dirty="0"/>
              <a:t>предметов</a:t>
            </a:r>
          </a:p>
          <a:p>
            <a:pPr marL="3633470">
              <a:lnSpc>
                <a:spcPts val="1739"/>
              </a:lnSpc>
            </a:pPr>
            <a:r>
              <a:rPr spc="-5" dirty="0"/>
              <a:t>О</a:t>
            </a:r>
            <a:r>
              <a:rPr spc="5" dirty="0"/>
              <a:t> </a:t>
            </a:r>
            <a:r>
              <a:rPr spc="-25" dirty="0"/>
              <a:t>методической</a:t>
            </a:r>
            <a:r>
              <a:rPr spc="10" dirty="0"/>
              <a:t> </a:t>
            </a:r>
            <a:r>
              <a:rPr spc="-25" dirty="0"/>
              <a:t>поддержке</a:t>
            </a:r>
            <a:r>
              <a:rPr spc="-20" dirty="0"/>
              <a:t> педагогических</a:t>
            </a:r>
            <a:r>
              <a:rPr spc="20" dirty="0"/>
              <a:t> </a:t>
            </a:r>
            <a:r>
              <a:rPr spc="-20" dirty="0"/>
              <a:t>работников</a:t>
            </a:r>
            <a:r>
              <a:rPr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10" dirty="0"/>
              <a:t>управленческих</a:t>
            </a:r>
            <a:r>
              <a:rPr spc="-20" dirty="0"/>
              <a:t> кадров</a:t>
            </a:r>
          </a:p>
          <a:p>
            <a:pPr marL="3633470">
              <a:lnSpc>
                <a:spcPts val="1805"/>
              </a:lnSpc>
            </a:pPr>
            <a:r>
              <a:rPr spc="-5" dirty="0"/>
              <a:t>Об</a:t>
            </a:r>
            <a:r>
              <a:rPr spc="-15" dirty="0"/>
              <a:t> </a:t>
            </a:r>
            <a:r>
              <a:rPr spc="-5" dirty="0"/>
              <a:t>управленческих</a:t>
            </a:r>
            <a:r>
              <a:rPr spc="-45" dirty="0"/>
              <a:t> </a:t>
            </a:r>
            <a:r>
              <a:rPr spc="-10" dirty="0"/>
              <a:t>механизмах</a:t>
            </a:r>
            <a:r>
              <a:rPr spc="-35" dirty="0"/>
              <a:t> </a:t>
            </a:r>
            <a:r>
              <a:rPr spc="-20" dirty="0"/>
              <a:t>введения</a:t>
            </a:r>
            <a:r>
              <a:rPr spc="-5" dirty="0"/>
              <a:t> </a:t>
            </a:r>
            <a:r>
              <a:rPr spc="-10" dirty="0"/>
              <a:t>обновленного</a:t>
            </a:r>
            <a:r>
              <a:rPr spc="-45" dirty="0"/>
              <a:t> </a:t>
            </a:r>
            <a:r>
              <a:rPr spc="-35" dirty="0"/>
              <a:t>ФГОС</a:t>
            </a:r>
            <a:r>
              <a:rPr spc="80" dirty="0"/>
              <a:t> </a:t>
            </a:r>
            <a:r>
              <a:rPr spc="-10" dirty="0"/>
              <a:t>СОО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551" y="337502"/>
            <a:ext cx="3416935" cy="4839335"/>
            <a:chOff x="144551" y="337502"/>
            <a:chExt cx="3416935" cy="4839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641" y="693251"/>
              <a:ext cx="2973785" cy="44481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313" y="342265"/>
              <a:ext cx="3407410" cy="4829810"/>
            </a:xfrm>
            <a:custGeom>
              <a:avLst/>
              <a:gdLst/>
              <a:ahLst/>
              <a:cxnLst/>
              <a:rect l="l" t="t" r="r" b="b"/>
              <a:pathLst>
                <a:path w="3407410" h="4829810">
                  <a:moveTo>
                    <a:pt x="0" y="4829809"/>
                  </a:moveTo>
                  <a:lnTo>
                    <a:pt x="3406902" y="4829809"/>
                  </a:lnTo>
                  <a:lnTo>
                    <a:pt x="3406902" y="0"/>
                  </a:lnTo>
                  <a:lnTo>
                    <a:pt x="0" y="0"/>
                  </a:lnTo>
                  <a:lnTo>
                    <a:pt x="0" y="4829809"/>
                  </a:lnTo>
                  <a:close/>
                </a:path>
              </a:pathLst>
            </a:custGeom>
            <a:ln w="9525">
              <a:solidFill>
                <a:srgbClr val="A300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649726" y="6311"/>
            <a:ext cx="8542655" cy="1016000"/>
          </a:xfrm>
          <a:custGeom>
            <a:avLst/>
            <a:gdLst/>
            <a:ahLst/>
            <a:cxnLst/>
            <a:rect l="l" t="t" r="r" b="b"/>
            <a:pathLst>
              <a:path w="8542655" h="1016000">
                <a:moveTo>
                  <a:pt x="8542274" y="0"/>
                </a:moveTo>
                <a:lnTo>
                  <a:pt x="0" y="0"/>
                </a:lnTo>
                <a:lnTo>
                  <a:pt x="0" y="1015657"/>
                </a:lnTo>
                <a:lnTo>
                  <a:pt x="8542274" y="1015657"/>
                </a:lnTo>
                <a:lnTo>
                  <a:pt x="8542274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1570" marR="5080" indent="1841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Информационно-разъяснительное </a:t>
            </a:r>
            <a:r>
              <a:rPr spc="-5" dirty="0"/>
              <a:t>письмо об основных </a:t>
            </a:r>
            <a:r>
              <a:rPr dirty="0"/>
              <a:t>изменениях, </a:t>
            </a:r>
            <a:r>
              <a:rPr spc="5" dirty="0"/>
              <a:t> </a:t>
            </a:r>
            <a:r>
              <a:rPr spc="-5" dirty="0"/>
              <a:t>внесенных</a:t>
            </a:r>
            <a:r>
              <a:rPr spc="5" dirty="0"/>
              <a:t> </a:t>
            </a:r>
            <a:r>
              <a:rPr dirty="0"/>
              <a:t>в</a:t>
            </a:r>
            <a:r>
              <a:rPr spc="5" dirty="0"/>
              <a:t> </a:t>
            </a:r>
            <a:r>
              <a:rPr spc="-5" dirty="0"/>
              <a:t>федеральный</a:t>
            </a:r>
            <a:r>
              <a:rPr spc="-40" dirty="0"/>
              <a:t> </a:t>
            </a:r>
            <a:r>
              <a:rPr spc="-10" dirty="0"/>
              <a:t>государственный</a:t>
            </a:r>
            <a:r>
              <a:rPr spc="-30" dirty="0"/>
              <a:t> </a:t>
            </a:r>
            <a:r>
              <a:rPr spc="-10" dirty="0"/>
              <a:t>образовательный</a:t>
            </a:r>
            <a:r>
              <a:rPr spc="-140" dirty="0"/>
              <a:t> </a:t>
            </a:r>
            <a:r>
              <a:rPr dirty="0"/>
              <a:t>стандарт </a:t>
            </a:r>
            <a:r>
              <a:rPr spc="-440" dirty="0"/>
              <a:t> </a:t>
            </a:r>
            <a:r>
              <a:rPr spc="-5" dirty="0"/>
              <a:t>ср</a:t>
            </a:r>
            <a:r>
              <a:rPr spc="5" dirty="0"/>
              <a:t>е</a:t>
            </a:r>
            <a:r>
              <a:rPr spc="-5" dirty="0"/>
              <a:t>дн</a:t>
            </a:r>
            <a:r>
              <a:rPr spc="-15" dirty="0"/>
              <a:t>ег</a:t>
            </a:r>
            <a:r>
              <a:rPr dirty="0"/>
              <a:t>о</a:t>
            </a:r>
            <a:r>
              <a:rPr spc="-45" dirty="0"/>
              <a:t> </a:t>
            </a:r>
            <a:r>
              <a:rPr spc="-5" dirty="0"/>
              <a:t>общ</a:t>
            </a:r>
            <a:r>
              <a:rPr spc="-15" dirty="0"/>
              <a:t>е</a:t>
            </a:r>
            <a:r>
              <a:rPr spc="-5" dirty="0"/>
              <a:t>г</a:t>
            </a:r>
            <a:r>
              <a:rPr dirty="0"/>
              <a:t>о</a:t>
            </a:r>
            <a:r>
              <a:rPr spc="-50" dirty="0"/>
              <a:t> </a:t>
            </a:r>
            <a:r>
              <a:rPr spc="-5" dirty="0"/>
              <a:t>образов</a:t>
            </a:r>
            <a:r>
              <a:rPr spc="-15" dirty="0"/>
              <a:t>а</a:t>
            </a:r>
            <a:r>
              <a:rPr dirty="0"/>
              <a:t>ния,</a:t>
            </a:r>
            <a:r>
              <a:rPr spc="-45" dirty="0"/>
              <a:t> </a:t>
            </a:r>
            <a:r>
              <a:rPr dirty="0"/>
              <a:t>и </a:t>
            </a:r>
            <a:r>
              <a:rPr spc="-5" dirty="0"/>
              <a:t>орг</a:t>
            </a:r>
            <a:r>
              <a:rPr dirty="0"/>
              <a:t>ан</a:t>
            </a:r>
            <a:r>
              <a:rPr spc="-15" dirty="0"/>
              <a:t>из</a:t>
            </a:r>
            <a:r>
              <a:rPr spc="-10" dirty="0"/>
              <a:t>а</a:t>
            </a:r>
            <a:r>
              <a:rPr spc="-5" dirty="0"/>
              <a:t>ци</a:t>
            </a:r>
            <a:r>
              <a:rPr dirty="0"/>
              <a:t>и</a:t>
            </a:r>
            <a:r>
              <a:rPr spc="-50" dirty="0"/>
              <a:t> </a:t>
            </a:r>
            <a:r>
              <a:rPr dirty="0"/>
              <a:t>ра</a:t>
            </a:r>
            <a:r>
              <a:rPr spc="-5" dirty="0"/>
              <a:t>бо</a:t>
            </a:r>
            <a:r>
              <a:rPr dirty="0"/>
              <a:t>ты</a:t>
            </a:r>
            <a:r>
              <a:rPr spc="-35" dirty="0"/>
              <a:t> </a:t>
            </a:r>
            <a:r>
              <a:rPr spc="-5" dirty="0"/>
              <a:t>п</a:t>
            </a:r>
            <a:r>
              <a:rPr dirty="0"/>
              <a:t>о</a:t>
            </a:r>
            <a:r>
              <a:rPr spc="-15" dirty="0"/>
              <a:t> </a:t>
            </a:r>
            <a:r>
              <a:rPr dirty="0"/>
              <a:t>е</a:t>
            </a:r>
            <a:r>
              <a:rPr spc="-5" dirty="0"/>
              <a:t>г</a:t>
            </a:r>
            <a:r>
              <a:rPr dirty="0"/>
              <a:t>о</a:t>
            </a:r>
            <a:r>
              <a:rPr spc="-114" dirty="0"/>
              <a:t> </a:t>
            </a:r>
            <a:r>
              <a:rPr dirty="0"/>
              <a:t>в</a:t>
            </a:r>
            <a:r>
              <a:rPr spc="5" dirty="0"/>
              <a:t>в</a:t>
            </a:r>
            <a:r>
              <a:rPr spc="-5" dirty="0"/>
              <a:t>е</a:t>
            </a:r>
            <a:r>
              <a:rPr spc="-20" dirty="0"/>
              <a:t>д</a:t>
            </a:r>
            <a:r>
              <a:rPr spc="-5" dirty="0"/>
              <a:t>е</a:t>
            </a:r>
            <a:r>
              <a:rPr spc="-15" dirty="0"/>
              <a:t>н</a:t>
            </a:r>
            <a:r>
              <a:rPr spc="-10" dirty="0"/>
              <a:t>и</a:t>
            </a:r>
            <a:r>
              <a:rPr dirty="0"/>
              <a:t>ю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635438" y="1280134"/>
            <a:ext cx="8571230" cy="5396230"/>
            <a:chOff x="3635438" y="1280134"/>
            <a:chExt cx="8571230" cy="5396230"/>
          </a:xfrm>
        </p:grpSpPr>
        <p:sp>
          <p:nvSpPr>
            <p:cNvPr id="9" name="object 9"/>
            <p:cNvSpPr/>
            <p:nvPr/>
          </p:nvSpPr>
          <p:spPr>
            <a:xfrm>
              <a:off x="3649726" y="2941319"/>
              <a:ext cx="8542655" cy="10160"/>
            </a:xfrm>
            <a:custGeom>
              <a:avLst/>
              <a:gdLst/>
              <a:ahLst/>
              <a:cxnLst/>
              <a:rect l="l" t="t" r="r" b="b"/>
              <a:pathLst>
                <a:path w="8542655" h="10160">
                  <a:moveTo>
                    <a:pt x="0" y="0"/>
                  </a:moveTo>
                  <a:lnTo>
                    <a:pt x="8542274" y="9651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5730" y="3119945"/>
              <a:ext cx="3403600" cy="35563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625460" y="4682743"/>
              <a:ext cx="788670" cy="485140"/>
            </a:xfrm>
            <a:custGeom>
              <a:avLst/>
              <a:gdLst/>
              <a:ahLst/>
              <a:cxnLst/>
              <a:rect l="l" t="t" r="r" b="b"/>
              <a:pathLst>
                <a:path w="788670" h="485139">
                  <a:moveTo>
                    <a:pt x="546354" y="0"/>
                  </a:moveTo>
                  <a:lnTo>
                    <a:pt x="546354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546354" y="363473"/>
                  </a:lnTo>
                  <a:lnTo>
                    <a:pt x="546354" y="484631"/>
                  </a:lnTo>
                  <a:lnTo>
                    <a:pt x="788670" y="242315"/>
                  </a:lnTo>
                  <a:lnTo>
                    <a:pt x="546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5460" y="4682743"/>
              <a:ext cx="788670" cy="485140"/>
            </a:xfrm>
            <a:custGeom>
              <a:avLst/>
              <a:gdLst/>
              <a:ahLst/>
              <a:cxnLst/>
              <a:rect l="l" t="t" r="r" b="b"/>
              <a:pathLst>
                <a:path w="788670" h="485139">
                  <a:moveTo>
                    <a:pt x="0" y="121157"/>
                  </a:moveTo>
                  <a:lnTo>
                    <a:pt x="546354" y="121157"/>
                  </a:lnTo>
                  <a:lnTo>
                    <a:pt x="546354" y="0"/>
                  </a:lnTo>
                  <a:lnTo>
                    <a:pt x="788670" y="242315"/>
                  </a:lnTo>
                  <a:lnTo>
                    <a:pt x="546354" y="484631"/>
                  </a:lnTo>
                  <a:lnTo>
                    <a:pt x="546354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5397" y="3111652"/>
              <a:ext cx="3274313" cy="3563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6663" y="6018415"/>
              <a:ext cx="1364615" cy="6579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8890" y="1280134"/>
              <a:ext cx="210845" cy="2108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0795" y="1702917"/>
              <a:ext cx="210845" cy="2108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6256" y="1942820"/>
              <a:ext cx="210845" cy="2108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7432" y="2177643"/>
              <a:ext cx="210845" cy="4217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861" y="2612872"/>
              <a:ext cx="210845" cy="210845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052957" y="5566283"/>
            <a:ext cx="1576705" cy="781050"/>
          </a:xfrm>
          <a:custGeom>
            <a:avLst/>
            <a:gdLst/>
            <a:ahLst/>
            <a:cxnLst/>
            <a:rect l="l" t="t" r="r" b="b"/>
            <a:pathLst>
              <a:path w="1576705" h="781050">
                <a:moveTo>
                  <a:pt x="1186053" y="0"/>
                </a:moveTo>
                <a:lnTo>
                  <a:pt x="1186053" y="195237"/>
                </a:lnTo>
                <a:lnTo>
                  <a:pt x="0" y="195237"/>
                </a:lnTo>
                <a:lnTo>
                  <a:pt x="0" y="585723"/>
                </a:lnTo>
                <a:lnTo>
                  <a:pt x="1186053" y="585723"/>
                </a:lnTo>
                <a:lnTo>
                  <a:pt x="1186053" y="780948"/>
                </a:lnTo>
                <a:lnTo>
                  <a:pt x="1576451" y="390512"/>
                </a:lnTo>
                <a:lnTo>
                  <a:pt x="11860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01825"/>
            <a:ext cx="12192000" cy="370243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104371" y="10807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59" h="822960">
                <a:moveTo>
                  <a:pt x="411479" y="0"/>
                </a:moveTo>
                <a:lnTo>
                  <a:pt x="363474" y="2794"/>
                </a:lnTo>
                <a:lnTo>
                  <a:pt x="317119" y="10922"/>
                </a:lnTo>
                <a:lnTo>
                  <a:pt x="272669" y="24002"/>
                </a:lnTo>
                <a:lnTo>
                  <a:pt x="230504" y="41782"/>
                </a:lnTo>
                <a:lnTo>
                  <a:pt x="190880" y="64134"/>
                </a:lnTo>
                <a:lnTo>
                  <a:pt x="154177" y="90424"/>
                </a:lnTo>
                <a:lnTo>
                  <a:pt x="120523" y="120523"/>
                </a:lnTo>
                <a:lnTo>
                  <a:pt x="90424" y="154177"/>
                </a:lnTo>
                <a:lnTo>
                  <a:pt x="64134" y="190880"/>
                </a:lnTo>
                <a:lnTo>
                  <a:pt x="41782" y="230504"/>
                </a:lnTo>
                <a:lnTo>
                  <a:pt x="24002" y="272669"/>
                </a:lnTo>
                <a:lnTo>
                  <a:pt x="10922" y="317119"/>
                </a:lnTo>
                <a:lnTo>
                  <a:pt x="2794" y="363474"/>
                </a:lnTo>
                <a:lnTo>
                  <a:pt x="0" y="411480"/>
                </a:lnTo>
                <a:lnTo>
                  <a:pt x="2794" y="459486"/>
                </a:lnTo>
                <a:lnTo>
                  <a:pt x="10922" y="505840"/>
                </a:lnTo>
                <a:lnTo>
                  <a:pt x="24002" y="550290"/>
                </a:lnTo>
                <a:lnTo>
                  <a:pt x="41782" y="592455"/>
                </a:lnTo>
                <a:lnTo>
                  <a:pt x="64134" y="632078"/>
                </a:lnTo>
                <a:lnTo>
                  <a:pt x="90424" y="668782"/>
                </a:lnTo>
                <a:lnTo>
                  <a:pt x="120523" y="702437"/>
                </a:lnTo>
                <a:lnTo>
                  <a:pt x="154177" y="732536"/>
                </a:lnTo>
                <a:lnTo>
                  <a:pt x="190880" y="758825"/>
                </a:lnTo>
                <a:lnTo>
                  <a:pt x="230504" y="781176"/>
                </a:lnTo>
                <a:lnTo>
                  <a:pt x="272669" y="798957"/>
                </a:lnTo>
                <a:lnTo>
                  <a:pt x="317119" y="812038"/>
                </a:lnTo>
                <a:lnTo>
                  <a:pt x="363474" y="820165"/>
                </a:lnTo>
                <a:lnTo>
                  <a:pt x="411479" y="822960"/>
                </a:lnTo>
                <a:lnTo>
                  <a:pt x="459485" y="820165"/>
                </a:lnTo>
                <a:lnTo>
                  <a:pt x="505841" y="812038"/>
                </a:lnTo>
                <a:lnTo>
                  <a:pt x="550291" y="798957"/>
                </a:lnTo>
                <a:lnTo>
                  <a:pt x="592454" y="781176"/>
                </a:lnTo>
                <a:lnTo>
                  <a:pt x="632078" y="758825"/>
                </a:lnTo>
                <a:lnTo>
                  <a:pt x="668908" y="732536"/>
                </a:lnTo>
                <a:lnTo>
                  <a:pt x="702436" y="702437"/>
                </a:lnTo>
                <a:lnTo>
                  <a:pt x="732535" y="668782"/>
                </a:lnTo>
                <a:lnTo>
                  <a:pt x="758951" y="632078"/>
                </a:lnTo>
                <a:lnTo>
                  <a:pt x="781176" y="592455"/>
                </a:lnTo>
                <a:lnTo>
                  <a:pt x="798956" y="550290"/>
                </a:lnTo>
                <a:lnTo>
                  <a:pt x="812037" y="505840"/>
                </a:lnTo>
                <a:lnTo>
                  <a:pt x="820166" y="459486"/>
                </a:lnTo>
                <a:lnTo>
                  <a:pt x="822959" y="411480"/>
                </a:lnTo>
                <a:lnTo>
                  <a:pt x="820166" y="363474"/>
                </a:lnTo>
                <a:lnTo>
                  <a:pt x="812037" y="317119"/>
                </a:lnTo>
                <a:lnTo>
                  <a:pt x="798956" y="272669"/>
                </a:lnTo>
                <a:lnTo>
                  <a:pt x="781176" y="230504"/>
                </a:lnTo>
                <a:lnTo>
                  <a:pt x="758951" y="190880"/>
                </a:lnTo>
                <a:lnTo>
                  <a:pt x="732535" y="154177"/>
                </a:lnTo>
                <a:lnTo>
                  <a:pt x="702436" y="120523"/>
                </a:lnTo>
                <a:lnTo>
                  <a:pt x="668908" y="90424"/>
                </a:lnTo>
                <a:lnTo>
                  <a:pt x="632078" y="64134"/>
                </a:lnTo>
                <a:lnTo>
                  <a:pt x="592454" y="41782"/>
                </a:lnTo>
                <a:lnTo>
                  <a:pt x="550291" y="24002"/>
                </a:lnTo>
                <a:lnTo>
                  <a:pt x="505841" y="10922"/>
                </a:lnTo>
                <a:lnTo>
                  <a:pt x="459485" y="2794"/>
                </a:lnTo>
                <a:lnTo>
                  <a:pt x="4114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0121" y="174701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077"/>
            <a:ext cx="12192000" cy="5939155"/>
            <a:chOff x="0" y="108077"/>
            <a:chExt cx="12192000" cy="5939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9607"/>
              <a:ext cx="12192000" cy="55272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04371" y="108077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479" y="0"/>
                  </a:moveTo>
                  <a:lnTo>
                    <a:pt x="363474" y="2794"/>
                  </a:lnTo>
                  <a:lnTo>
                    <a:pt x="317119" y="10922"/>
                  </a:lnTo>
                  <a:lnTo>
                    <a:pt x="272669" y="24002"/>
                  </a:lnTo>
                  <a:lnTo>
                    <a:pt x="230504" y="41782"/>
                  </a:lnTo>
                  <a:lnTo>
                    <a:pt x="190880" y="64134"/>
                  </a:lnTo>
                  <a:lnTo>
                    <a:pt x="154177" y="90424"/>
                  </a:lnTo>
                  <a:lnTo>
                    <a:pt x="120523" y="120523"/>
                  </a:lnTo>
                  <a:lnTo>
                    <a:pt x="90424" y="154177"/>
                  </a:lnTo>
                  <a:lnTo>
                    <a:pt x="64134" y="190880"/>
                  </a:lnTo>
                  <a:lnTo>
                    <a:pt x="41782" y="230504"/>
                  </a:lnTo>
                  <a:lnTo>
                    <a:pt x="24002" y="272669"/>
                  </a:lnTo>
                  <a:lnTo>
                    <a:pt x="10922" y="317119"/>
                  </a:lnTo>
                  <a:lnTo>
                    <a:pt x="2794" y="363474"/>
                  </a:lnTo>
                  <a:lnTo>
                    <a:pt x="0" y="411480"/>
                  </a:lnTo>
                  <a:lnTo>
                    <a:pt x="2794" y="459486"/>
                  </a:lnTo>
                  <a:lnTo>
                    <a:pt x="10922" y="505840"/>
                  </a:lnTo>
                  <a:lnTo>
                    <a:pt x="24002" y="550290"/>
                  </a:lnTo>
                  <a:lnTo>
                    <a:pt x="41782" y="592455"/>
                  </a:lnTo>
                  <a:lnTo>
                    <a:pt x="64134" y="632078"/>
                  </a:lnTo>
                  <a:lnTo>
                    <a:pt x="90424" y="668782"/>
                  </a:lnTo>
                  <a:lnTo>
                    <a:pt x="120523" y="702437"/>
                  </a:lnTo>
                  <a:lnTo>
                    <a:pt x="154177" y="732536"/>
                  </a:lnTo>
                  <a:lnTo>
                    <a:pt x="190880" y="758825"/>
                  </a:lnTo>
                  <a:lnTo>
                    <a:pt x="230504" y="781176"/>
                  </a:lnTo>
                  <a:lnTo>
                    <a:pt x="272669" y="798957"/>
                  </a:lnTo>
                  <a:lnTo>
                    <a:pt x="317119" y="812038"/>
                  </a:lnTo>
                  <a:lnTo>
                    <a:pt x="363474" y="820165"/>
                  </a:lnTo>
                  <a:lnTo>
                    <a:pt x="411479" y="822960"/>
                  </a:lnTo>
                  <a:lnTo>
                    <a:pt x="459485" y="820165"/>
                  </a:lnTo>
                  <a:lnTo>
                    <a:pt x="505841" y="812038"/>
                  </a:lnTo>
                  <a:lnTo>
                    <a:pt x="550291" y="798957"/>
                  </a:lnTo>
                  <a:lnTo>
                    <a:pt x="592454" y="781176"/>
                  </a:lnTo>
                  <a:lnTo>
                    <a:pt x="632078" y="758825"/>
                  </a:lnTo>
                  <a:lnTo>
                    <a:pt x="668908" y="732536"/>
                  </a:lnTo>
                  <a:lnTo>
                    <a:pt x="702436" y="702437"/>
                  </a:lnTo>
                  <a:lnTo>
                    <a:pt x="732535" y="668782"/>
                  </a:lnTo>
                  <a:lnTo>
                    <a:pt x="758951" y="632078"/>
                  </a:lnTo>
                  <a:lnTo>
                    <a:pt x="781176" y="592455"/>
                  </a:lnTo>
                  <a:lnTo>
                    <a:pt x="798956" y="550290"/>
                  </a:lnTo>
                  <a:lnTo>
                    <a:pt x="812037" y="505840"/>
                  </a:lnTo>
                  <a:lnTo>
                    <a:pt x="820166" y="459486"/>
                  </a:lnTo>
                  <a:lnTo>
                    <a:pt x="822959" y="411480"/>
                  </a:lnTo>
                  <a:lnTo>
                    <a:pt x="820166" y="363474"/>
                  </a:lnTo>
                  <a:lnTo>
                    <a:pt x="812037" y="317119"/>
                  </a:lnTo>
                  <a:lnTo>
                    <a:pt x="798956" y="272669"/>
                  </a:lnTo>
                  <a:lnTo>
                    <a:pt x="781176" y="230504"/>
                  </a:lnTo>
                  <a:lnTo>
                    <a:pt x="758951" y="190880"/>
                  </a:lnTo>
                  <a:lnTo>
                    <a:pt x="732535" y="154177"/>
                  </a:lnTo>
                  <a:lnTo>
                    <a:pt x="702436" y="120523"/>
                  </a:lnTo>
                  <a:lnTo>
                    <a:pt x="668908" y="90424"/>
                  </a:lnTo>
                  <a:lnTo>
                    <a:pt x="632078" y="64134"/>
                  </a:lnTo>
                  <a:lnTo>
                    <a:pt x="592454" y="41782"/>
                  </a:lnTo>
                  <a:lnTo>
                    <a:pt x="550291" y="24002"/>
                  </a:lnTo>
                  <a:lnTo>
                    <a:pt x="505841" y="10922"/>
                  </a:lnTo>
                  <a:lnTo>
                    <a:pt x="459485" y="2794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90121" y="174701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8077"/>
            <a:ext cx="12192000" cy="5878830"/>
            <a:chOff x="0" y="108077"/>
            <a:chExt cx="12192000" cy="5878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00582"/>
              <a:ext cx="12192000" cy="51861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104371" y="108077"/>
              <a:ext cx="822960" cy="822960"/>
            </a:xfrm>
            <a:custGeom>
              <a:avLst/>
              <a:gdLst/>
              <a:ahLst/>
              <a:cxnLst/>
              <a:rect l="l" t="t" r="r" b="b"/>
              <a:pathLst>
                <a:path w="822959" h="822960">
                  <a:moveTo>
                    <a:pt x="411479" y="0"/>
                  </a:moveTo>
                  <a:lnTo>
                    <a:pt x="363474" y="2794"/>
                  </a:lnTo>
                  <a:lnTo>
                    <a:pt x="317119" y="10922"/>
                  </a:lnTo>
                  <a:lnTo>
                    <a:pt x="272669" y="24002"/>
                  </a:lnTo>
                  <a:lnTo>
                    <a:pt x="230504" y="41782"/>
                  </a:lnTo>
                  <a:lnTo>
                    <a:pt x="190880" y="64134"/>
                  </a:lnTo>
                  <a:lnTo>
                    <a:pt x="154177" y="90424"/>
                  </a:lnTo>
                  <a:lnTo>
                    <a:pt x="120523" y="120523"/>
                  </a:lnTo>
                  <a:lnTo>
                    <a:pt x="90424" y="154177"/>
                  </a:lnTo>
                  <a:lnTo>
                    <a:pt x="64134" y="190880"/>
                  </a:lnTo>
                  <a:lnTo>
                    <a:pt x="41782" y="230504"/>
                  </a:lnTo>
                  <a:lnTo>
                    <a:pt x="24002" y="272669"/>
                  </a:lnTo>
                  <a:lnTo>
                    <a:pt x="10922" y="317119"/>
                  </a:lnTo>
                  <a:lnTo>
                    <a:pt x="2794" y="363474"/>
                  </a:lnTo>
                  <a:lnTo>
                    <a:pt x="0" y="411480"/>
                  </a:lnTo>
                  <a:lnTo>
                    <a:pt x="2794" y="459486"/>
                  </a:lnTo>
                  <a:lnTo>
                    <a:pt x="10922" y="505840"/>
                  </a:lnTo>
                  <a:lnTo>
                    <a:pt x="24002" y="550290"/>
                  </a:lnTo>
                  <a:lnTo>
                    <a:pt x="41782" y="592455"/>
                  </a:lnTo>
                  <a:lnTo>
                    <a:pt x="64134" y="632078"/>
                  </a:lnTo>
                  <a:lnTo>
                    <a:pt x="90424" y="668782"/>
                  </a:lnTo>
                  <a:lnTo>
                    <a:pt x="120523" y="702437"/>
                  </a:lnTo>
                  <a:lnTo>
                    <a:pt x="154177" y="732536"/>
                  </a:lnTo>
                  <a:lnTo>
                    <a:pt x="190880" y="758825"/>
                  </a:lnTo>
                  <a:lnTo>
                    <a:pt x="230504" y="781176"/>
                  </a:lnTo>
                  <a:lnTo>
                    <a:pt x="272669" y="798957"/>
                  </a:lnTo>
                  <a:lnTo>
                    <a:pt x="317119" y="812038"/>
                  </a:lnTo>
                  <a:lnTo>
                    <a:pt x="363474" y="820165"/>
                  </a:lnTo>
                  <a:lnTo>
                    <a:pt x="411479" y="822960"/>
                  </a:lnTo>
                  <a:lnTo>
                    <a:pt x="459485" y="820165"/>
                  </a:lnTo>
                  <a:lnTo>
                    <a:pt x="505841" y="812038"/>
                  </a:lnTo>
                  <a:lnTo>
                    <a:pt x="550291" y="798957"/>
                  </a:lnTo>
                  <a:lnTo>
                    <a:pt x="592454" y="781176"/>
                  </a:lnTo>
                  <a:lnTo>
                    <a:pt x="632078" y="758825"/>
                  </a:lnTo>
                  <a:lnTo>
                    <a:pt x="668908" y="732536"/>
                  </a:lnTo>
                  <a:lnTo>
                    <a:pt x="702436" y="702437"/>
                  </a:lnTo>
                  <a:lnTo>
                    <a:pt x="732535" y="668782"/>
                  </a:lnTo>
                  <a:lnTo>
                    <a:pt x="758951" y="632078"/>
                  </a:lnTo>
                  <a:lnTo>
                    <a:pt x="781176" y="592455"/>
                  </a:lnTo>
                  <a:lnTo>
                    <a:pt x="798956" y="550290"/>
                  </a:lnTo>
                  <a:lnTo>
                    <a:pt x="812037" y="505840"/>
                  </a:lnTo>
                  <a:lnTo>
                    <a:pt x="820166" y="459486"/>
                  </a:lnTo>
                  <a:lnTo>
                    <a:pt x="822959" y="411480"/>
                  </a:lnTo>
                  <a:lnTo>
                    <a:pt x="820166" y="363474"/>
                  </a:lnTo>
                  <a:lnTo>
                    <a:pt x="812037" y="317119"/>
                  </a:lnTo>
                  <a:lnTo>
                    <a:pt x="798956" y="272669"/>
                  </a:lnTo>
                  <a:lnTo>
                    <a:pt x="781176" y="230504"/>
                  </a:lnTo>
                  <a:lnTo>
                    <a:pt x="758951" y="190880"/>
                  </a:lnTo>
                  <a:lnTo>
                    <a:pt x="732535" y="154177"/>
                  </a:lnTo>
                  <a:lnTo>
                    <a:pt x="702436" y="120523"/>
                  </a:lnTo>
                  <a:lnTo>
                    <a:pt x="668908" y="90424"/>
                  </a:lnTo>
                  <a:lnTo>
                    <a:pt x="632078" y="64134"/>
                  </a:lnTo>
                  <a:lnTo>
                    <a:pt x="592454" y="41782"/>
                  </a:lnTo>
                  <a:lnTo>
                    <a:pt x="550291" y="24002"/>
                  </a:lnTo>
                  <a:lnTo>
                    <a:pt x="505841" y="10922"/>
                  </a:lnTo>
                  <a:lnTo>
                    <a:pt x="459485" y="2794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390121" y="174701"/>
            <a:ext cx="257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11359134" cy="738664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10 класс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295400"/>
            <a:ext cx="10368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Конструктор рабочих программ» – удобный бесплатный онлайн-сервис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для быстрого создания рабочих программ по учебным предметам </a:t>
            </a:r>
          </a:p>
          <a:p>
            <a:endParaRPr lang="ru-RU" sz="3600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C00000"/>
                </a:solidFill>
              </a:rPr>
              <a:t>https://edsoo.ru/constructor</a:t>
            </a:r>
            <a:r>
              <a:rPr lang="ru-RU" sz="3600" dirty="0" smtClean="0"/>
              <a:t>/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3375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359134" cy="738664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58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108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Изменения в системе общего  образования в 2023 году</vt:lpstr>
      <vt:lpstr>ИЗМЕНЕНИЯ В ФГОС СОО</vt:lpstr>
      <vt:lpstr>Информационно-разъяснительное письмо об основных изменениях,  внесенных в федеральный государственный образовательный стандарт  среднего общего образования, и организации работы по его введению</vt:lpstr>
      <vt:lpstr>Презентация PowerPoint</vt:lpstr>
      <vt:lpstr>Презентация PowerPoint</vt:lpstr>
      <vt:lpstr>Презентация PowerPoint</vt:lpstr>
      <vt:lpstr>Рабочая программа 10 класс</vt:lpstr>
      <vt:lpstr>титульный лист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HP</cp:lastModifiedBy>
  <cp:revision>1</cp:revision>
  <dcterms:created xsi:type="dcterms:W3CDTF">2023-05-02T10:16:17Z</dcterms:created>
  <dcterms:modified xsi:type="dcterms:W3CDTF">2023-05-02T10:18:53Z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2023-05-02T00:00:00Z</vt:filetime>
  </property>
</Properties>
</file>