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handoutMasterIdLst>
    <p:handoutMasterId r:id="rId22"/>
  </p:handoutMasterIdLst>
  <p:sldIdLst>
    <p:sldId id="458" r:id="rId4"/>
    <p:sldId id="457" r:id="rId5"/>
    <p:sldId id="459" r:id="rId6"/>
    <p:sldId id="461" r:id="rId7"/>
    <p:sldId id="391" r:id="rId8"/>
    <p:sldId id="398" r:id="rId9"/>
    <p:sldId id="435" r:id="rId10"/>
    <p:sldId id="436" r:id="rId11"/>
    <p:sldId id="438" r:id="rId12"/>
    <p:sldId id="441" r:id="rId13"/>
    <p:sldId id="442" r:id="rId14"/>
    <p:sldId id="449" r:id="rId15"/>
    <p:sldId id="453" r:id="rId16"/>
    <p:sldId id="454" r:id="rId17"/>
    <p:sldId id="455" r:id="rId18"/>
    <p:sldId id="443" r:id="rId19"/>
    <p:sldId id="460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336699"/>
    <a:srgbClr val="0000FF"/>
    <a:srgbClr val="005EA4"/>
    <a:srgbClr val="66CCFF"/>
    <a:srgbClr val="0033CC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0223" autoAdjust="0"/>
  </p:normalViewPr>
  <p:slideViewPr>
    <p:cSldViewPr>
      <p:cViewPr>
        <p:scale>
          <a:sx n="68" d="100"/>
          <a:sy n="68" d="100"/>
        </p:scale>
        <p:origin x="-1416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6FC259-77CD-4BB0-965B-53488A3741E1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9525A1-EAA2-48BA-B2A0-FA7972434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89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E12165-F4B5-4BEB-8D62-D3AC0C0F68BA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6464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C35F71-BAC4-48BF-800A-6638908A3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52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8D1F6-0049-42C8-961B-F8FF3AE592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B7E9-E683-45CD-8CD7-9518D65ED74D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C62DE-5F34-4085-93E4-022302DF4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21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F04E-DF1B-4825-93D2-05DDA2B4A461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46CDC-B5FE-4893-A352-9A736787A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37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ED6A-8F17-4F46-9E02-DA839CE5F7B0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58A2C-1225-4E01-BBA7-E1C2596EA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05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5B7E9-E683-45CD-8CD7-9518D65ED74D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C62DE-5F34-4085-93E4-022302DF49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C8238-F91E-4827-BDA3-2BE3BF9E9241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898B7-13A2-4639-8A03-29778E55C4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7C740-5040-4702-A4E7-A9F4ACD6071E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70E60-0277-44A3-8D01-A24C4D61F3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A34D1-0D61-4967-94EE-437C48A5EBD6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84DD0-3AF7-4622-840A-7BA35EFE8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77924-2100-4BFA-BAFF-435EB0E4D34E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CAEA-3C67-4FD8-9A77-CC73901CA2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A6D4E-B9AC-419A-BE67-F6A0AFB24FF8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38C1F-38D0-435D-9B8D-D53E473E87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0475F-A939-465F-9F52-792A3BDE16FF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885B0-6315-4001-80ED-BDDA1595E4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2EE040-DE60-4A89-84F2-1A5A0ECD8501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59ABC-B969-4FF4-BF3D-AA9796A068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C8238-F91E-4827-BDA3-2BE3BF9E9241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98B7-13A2-4639-8A03-29778E55C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06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F1B242-713C-4A16-A7EE-3B682621AF8D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7AE8AB1-5223-49D0-A161-73B80AA5C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2F04E-DF1B-4825-93D2-05DDA2B4A461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46CDC-B5FE-4893-A352-9A736787A8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5ED6A-8F17-4F46-9E02-DA839CE5F7B0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58A2C-1225-4E01-BBA7-E1C2596EA0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5B7E9-E683-45CD-8CD7-9518D65ED74D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C62DE-5F34-4085-93E4-022302DF49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C8238-F91E-4827-BDA3-2BE3BF9E9241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898B7-13A2-4639-8A03-29778E55C4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7C740-5040-4702-A4E7-A9F4ACD6071E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70E60-0277-44A3-8D01-A24C4D61F3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A34D1-0D61-4967-94EE-437C48A5EBD6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84DD0-3AF7-4622-840A-7BA35EFE8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77924-2100-4BFA-BAFF-435EB0E4D34E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CAEA-3C67-4FD8-9A77-CC73901CA2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A6D4E-B9AC-419A-BE67-F6A0AFB24FF8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38C1F-38D0-435D-9B8D-D53E473E87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0475F-A939-465F-9F52-792A3BDE16FF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885B0-6315-4001-80ED-BDDA1595E4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C740-5040-4702-A4E7-A9F4ACD6071E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70E60-0277-44A3-8D01-A24C4D61F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873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2EE040-DE60-4A89-84F2-1A5A0ECD8501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59ABC-B969-4FF4-BF3D-AA9796A068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F1B242-713C-4A16-A7EE-3B682621AF8D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7AE8AB1-5223-49D0-A161-73B80AA5C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2F04E-DF1B-4825-93D2-05DDA2B4A461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46CDC-B5FE-4893-A352-9A736787A8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5ED6A-8F17-4F46-9E02-DA839CE5F7B0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58A2C-1225-4E01-BBA7-E1C2596EA0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34D1-0D61-4967-94EE-437C48A5EBD6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4DD0-3AF7-4622-840A-7BA35EFE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39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7924-2100-4BFA-BAFF-435EB0E4D34E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CAEA-3C67-4FD8-9A77-CC73901CA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39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6D4E-B9AC-419A-BE67-F6A0AFB24FF8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8C1F-38D0-435D-9B8D-D53E473E8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67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0475F-A939-465F-9F52-792A3BDE16FF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885B0-6315-4001-80ED-BDDA1595E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54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EE040-DE60-4A89-84F2-1A5A0ECD8501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59ABC-B969-4FF4-BF3D-AA9796A06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6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B242-713C-4A16-A7EE-3B682621AF8D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E8AB1-5223-49D0-A161-73B80AA5C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99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72E6D-6D6E-49ED-9BCD-28CDDBE13634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BCCDDD-D810-4F7B-89D9-9E7E05970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8772E6D-6D6E-49ED-9BCD-28CDDBE13634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ABCCDDD-D810-4F7B-89D9-9E7E05970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8772E6D-6D6E-49ED-9BCD-28CDDBE13634}" type="datetimeFigureOut">
              <a:rPr lang="ru-RU" smtClean="0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ABCCDDD-D810-4F7B-89D9-9E7E05970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204864"/>
            <a:ext cx="82089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Прием в гимназию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3850" y="188913"/>
            <a:ext cx="49641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Выбрать команду «Получить услугу»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28092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6372200" y="1916832"/>
            <a:ext cx="2555776" cy="6460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8208912" cy="288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2317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Начать ввод данных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2317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Начать ввод данных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43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2317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Начать ввод данных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2317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Начать ввод данных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2317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Начать ввод данных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32" y="1412776"/>
            <a:ext cx="831743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38138" y="-38100"/>
            <a:ext cx="763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Если регистрация прошла успешно, то в меню «Мои заявки» статус у заявления - «Отправлено в ведомство» и «принято от заявителя»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1"/>
            <a:ext cx="828092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56490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Адрес сайта гимназии: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en-US" sz="3600" dirty="0" smtClean="0"/>
              <a:t>https://soch1-novoalex.stavropolschool.ru/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70898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472012" cy="510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560" t="21129" r="5801" b="10212"/>
          <a:stretch>
            <a:fillRect/>
          </a:stretch>
        </p:blipFill>
        <p:spPr bwMode="auto">
          <a:xfrm>
            <a:off x="0" y="764704"/>
            <a:ext cx="920618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497" t="16242" r="6092" b="7716"/>
          <a:stretch>
            <a:fillRect/>
          </a:stretch>
        </p:blipFill>
        <p:spPr bwMode="auto">
          <a:xfrm>
            <a:off x="0" y="188640"/>
            <a:ext cx="920863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555875" y="1628775"/>
            <a:ext cx="62642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Использование информационной системы «Аверс: Зачисление в ОУ»- современный способ оказания муниципальной услуги в электронном виде.</a:t>
            </a:r>
            <a:endParaRPr lang="en-US" altLang="ru-RU" sz="2800" b="1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2" name="Picture 4" descr="j04339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25" y="38290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j04339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276475"/>
            <a:ext cx="17859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j04316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3363"/>
            <a:ext cx="148431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70" y="1412776"/>
            <a:ext cx="753176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Действия </a:t>
            </a:r>
          </a:p>
          <a:p>
            <a:pPr algn="ctr">
              <a:defRPr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Заявителя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9366" y="3682479"/>
            <a:ext cx="65703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способа подачи заявления: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372864" y="116632"/>
            <a:ext cx="8447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u="sng" dirty="0" smtClean="0">
                <a:solidFill>
                  <a:schemeClr val="bg1"/>
                </a:solidFill>
              </a:rPr>
              <a:t>1 способ: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Через Региональный портал государственных и муниципальных услуг 26</a:t>
            </a:r>
            <a:r>
              <a:rPr lang="ru-RU" altLang="ru-RU" sz="2800" dirty="0" smtClean="0">
                <a:solidFill>
                  <a:schemeClr val="bg1"/>
                </a:solidFill>
              </a:rPr>
              <a:t>gosuslugi.ru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34" y="1196752"/>
            <a:ext cx="861315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0" y="1484784"/>
            <a:ext cx="5147805" cy="6452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569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 dirty="0">
                <a:solidFill>
                  <a:schemeClr val="bg1"/>
                </a:solidFill>
              </a:rPr>
              <a:t>Войти в Личный кабинет – </a:t>
            </a:r>
            <a:r>
              <a:rPr lang="ru-RU" sz="2000" b="1" dirty="0">
                <a:solidFill>
                  <a:schemeClr val="bg1"/>
                </a:solidFill>
              </a:rPr>
              <a:t>Пройти авторизацию одним из указанных Вами при регистрации на портале способом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6908" y="1330462"/>
            <a:ext cx="4349946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1807978" y="3505981"/>
            <a:ext cx="5147805" cy="6452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07977" y="3008967"/>
            <a:ext cx="5147805" cy="6452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87350" y="115888"/>
            <a:ext cx="806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Выбрать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требуемую услугу «Запись в образовательное учреждение»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037282"/>
            <a:ext cx="2852422" cy="6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761" y="1292726"/>
            <a:ext cx="5364238" cy="1805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2626283" y="2636911"/>
            <a:ext cx="1731194" cy="5760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76872"/>
            <a:ext cx="2794620" cy="310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5220072" y="3140968"/>
            <a:ext cx="2952328" cy="7200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6"/>
            <a:ext cx="4896544" cy="23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179512" y="3717033"/>
            <a:ext cx="374441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6493</TotalTime>
  <Words>122</Words>
  <Application>Microsoft Office PowerPoint</Application>
  <PresentationFormat>Экран (4:3)</PresentationFormat>
  <Paragraphs>20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Оформление по умолчанию</vt:lpstr>
      <vt:lpstr>Поток</vt:lpstr>
      <vt:lpstr>1_Поток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Muftakhov</dc:creator>
  <cp:lastModifiedBy>Антонова</cp:lastModifiedBy>
  <cp:revision>319</cp:revision>
  <cp:lastPrinted>2017-04-12T13:58:24Z</cp:lastPrinted>
  <dcterms:created xsi:type="dcterms:W3CDTF">2011-02-02T19:47:39Z</dcterms:created>
  <dcterms:modified xsi:type="dcterms:W3CDTF">2020-01-31T12:57:37Z</dcterms:modified>
</cp:coreProperties>
</file>