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61" r:id="rId4"/>
    <p:sldId id="277" r:id="rId5"/>
    <p:sldId id="272" r:id="rId6"/>
    <p:sldId id="273" r:id="rId7"/>
    <p:sldId id="276" r:id="rId8"/>
    <p:sldId id="264" r:id="rId9"/>
    <p:sldId id="266" r:id="rId10"/>
    <p:sldId id="269" r:id="rId11"/>
    <p:sldId id="268" r:id="rId12"/>
    <p:sldId id="278" r:id="rId13"/>
    <p:sldId id="279" r:id="rId14"/>
    <p:sldId id="280" r:id="rId15"/>
    <p:sldId id="286" r:id="rId16"/>
    <p:sldId id="281" r:id="rId17"/>
    <p:sldId id="285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86380" autoAdjust="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441E3-46B6-4734-B756-D8D0DD7BEDC0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44DCB-FCB9-4AFA-9E5B-8098A30A5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44DCB-FCB9-4AFA-9E5B-8098A30A5A4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44DCB-FCB9-4AFA-9E5B-8098A30A5A4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44DCB-FCB9-4AFA-9E5B-8098A30A5A4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75C29-6F78-4F14-8286-E58561913CF9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102F-3410-4C05-88C9-1F8DC43C69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51520" y="-161548"/>
            <a:ext cx="856895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01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НАУЧНО - МЕТОДИЧЕСКОЕ СОПРОВОЖДЕНИЕ В РАБОТЕ  С ОБУЧАЮЩИМИСЯ, ПРОЯВИВШИМИ ВЫДАЮЩИЕСЯ СПОСОБНОСТИ В НЕМЕЦКОМ ЯЗЫКЕ</a:t>
            </a:r>
          </a:p>
          <a:p>
            <a:pPr marL="0" marR="0" lvl="0" indent="9001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marL="0" marR="0" lvl="0" indent="9001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 (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Из опыта работы)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2996953"/>
            <a:ext cx="50760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Гнездова  Наталья Алексеевна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учитель иностранного языка высшей квалификационной категории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г. Новоалександровск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МОУ гимназия №1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2019  - 2020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Задания на развитие </a:t>
            </a:r>
            <a:r>
              <a:rPr 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когнитивных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способностей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05273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Какое слово выпадает из логического ряда?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861048"/>
            <a:ext cx="2880320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-56094"/>
            <a:ext cx="184731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roximaNova" charset="0"/>
                <a:ea typeface="Calibri" pitchFamily="34" charset="0"/>
                <a:cs typeface="Helvetica" charset="-52"/>
              </a:rPr>
              <a:t/>
            </a:r>
            <a:b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roximaNova" charset="0"/>
                <a:ea typeface="Calibri" pitchFamily="34" charset="0"/>
                <a:cs typeface="Helvetica" charset="-52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063702"/>
            <a:ext cx="91440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roximaNova" charset="0"/>
                <a:ea typeface="Calibri" pitchFamily="34" charset="0"/>
                <a:cs typeface="Helvetica" charset="-52"/>
              </a:rPr>
              <a:t/>
            </a:r>
            <a:b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roximaNova" charset="0"/>
                <a:ea typeface="Calibri" pitchFamily="34" charset="0"/>
                <a:cs typeface="Helvetica" charset="-52"/>
              </a:rPr>
            </a:br>
            <a:endParaRPr kumimoji="0" lang="en-US" sz="13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ProximaNova" charset="0"/>
              <a:ea typeface="Calibri" pitchFamily="34" charset="0"/>
              <a:cs typeface="Helvetica" charset="-5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300" b="1" dirty="0" smtClean="0">
              <a:solidFill>
                <a:srgbClr val="000000"/>
              </a:solidFill>
              <a:latin typeface="ProximaNova" charset="0"/>
              <a:ea typeface="Calibri" pitchFamily="34" charset="0"/>
              <a:cs typeface="Helvetica" charset="-5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Traktor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Mahdrescher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Pflug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die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Samaschine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Bus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Hund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das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Schwein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das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Pferd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die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Kuh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das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Schaf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die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Ziege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die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Gans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Papagei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die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Ente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das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Huhn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Hahn</a:t>
            </a:r>
            <a:b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3" name="Picture 1" descr="C:\Users\Наталья\Pictures\2017-10-02\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363" y="-1508125"/>
            <a:ext cx="13166726" cy="9875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Задания на развитие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креативных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способностей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 descr="C:\Users\Наталья\Pictures\плав.бассей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20688"/>
            <a:ext cx="4067944" cy="40324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 descr="C:\Users\Наталья\Desktop\мой рабочий стол\фото\DSC_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4860032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2896" y="0"/>
            <a:ext cx="12195125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79712" y="0"/>
            <a:ext cx="336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работы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48680"/>
            <a:ext cx="514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1.Урочная деятельность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42088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196752"/>
            <a:ext cx="7956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2.Внеурочная деятельность: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проведение внеклассных мероприятий;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интернет-олимпиадах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конкурсах («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Меташкола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участие в НПК «Шаг в будущее»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дополнительные занятия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 descr="C:\Users\Наталья\Pictures\к 15 с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0"/>
            <a:ext cx="2771800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1" descr="C:\Users\Наталья\Pictures\2019-10-20 1\1 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08125"/>
            <a:ext cx="11155363" cy="9875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4818" name="Picture 2" descr="C:\Users\Наталья\Pictures\15 слай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88640"/>
            <a:ext cx="5184576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5842" name="Picture 2" descr="C:\Users\Наталья\Pictures\к таланту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03848" cy="242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Наталья\Pictures\к талант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664" y="260648"/>
            <a:ext cx="3024336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C:\Users\Наталья\Pictures\талант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0888"/>
            <a:ext cx="3563888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 descr="C:\Users\Наталья\Pictures\талан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564904"/>
            <a:ext cx="3816424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C:\Users\Наталья\Pictures\scale_1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0"/>
            <a:ext cx="3312368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55776" y="105273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55576" y="123315"/>
            <a:ext cx="72008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бойся, что не знаешь, бойся, что не учишься    (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китайская мудрость)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Наталья\Pictures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700808"/>
            <a:ext cx="6444208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18864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Федеральная программа                  «Одаренные дети»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Наталья\Pictures\одаренные де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053136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Наталья\Pictures\одар.дет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412776"/>
            <a:ext cx="5004048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Наталья\Pictures\Карл Роджер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47971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32040" y="0"/>
            <a:ext cx="4211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Личностно-ориентированный               подход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2348880"/>
            <a:ext cx="4283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«…Уже недостаточно знать что-то; более важно знать почему и как»     К.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Роджерс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260649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работы по разделу </a:t>
            </a:r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аудирование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836713"/>
            <a:ext cx="8820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1.Вопросно-ответные упражнения по заданным учителем вопросам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772816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2.Обучающиеся задают сами вопросы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2276872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«Вспоминаем и делимся».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Наталья\Pictures\ауд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988840"/>
            <a:ext cx="291581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Наталья\Pictures\по аудированию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08920"/>
            <a:ext cx="464400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073008" cy="872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58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проектирования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90872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самостоятельно приобретать недостающие знания из разных источников</a:t>
            </a:r>
            <a:r>
              <a:rPr lang="ru-RU" sz="3600" dirty="0" smtClean="0"/>
              <a:t>;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20486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приобретать коммуникативные умения;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306896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развивать исследовательские умения;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407707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развивать системное мышление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Наталья\Pictures\проек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0"/>
            <a:ext cx="2915816" cy="242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260649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работы по разделу </a:t>
            </a:r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аудирование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9" y="836713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1.Вопросно-ответные упражнения по заданным учителем вопросам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772816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2.Обучающиеся задают сами вопросы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227687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Вспоминаем и делимся.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Наталья\Pictures\ауд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348880"/>
            <a:ext cx="291581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Наталья\Pictures\по аудированию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08920"/>
            <a:ext cx="464400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Наталья\Pictures\2019-10-20 1\1 3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764705" y="-1508125"/>
            <a:ext cx="12457385" cy="9875838"/>
          </a:xfrm>
          <a:prstGeom prst="rect">
            <a:avLst/>
          </a:prstGeom>
          <a:noFill/>
        </p:spPr>
      </p:pic>
      <p:pic>
        <p:nvPicPr>
          <p:cNvPr id="13" name="Picture 2" descr="C:\Users\Наталья\Pictures\2019-10-20 1\1 3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764704" y="-1539552"/>
            <a:ext cx="12457385" cy="9875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35696" y="836712"/>
            <a:ext cx="424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Эвристические </a:t>
            </a:r>
            <a:r>
              <a:rPr lang="en-US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83671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Задания на развитие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оргдеятельностных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способностей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Наталья\Pictures\овощ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499992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ья\Pictures\фрукт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72816"/>
            <a:ext cx="4248472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156176" y="1340768"/>
            <a:ext cx="166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Das </a:t>
            </a:r>
            <a:r>
              <a:rPr lang="en-US" b="1" dirty="0" err="1" smtClean="0"/>
              <a:t>Obst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Составить предложения в прошедшем времени -претерит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052735"/>
            <a:ext cx="9144000" cy="440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ginge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die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Schule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 ходила в школу)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gehen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gestern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 читала свою книгу вчера)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Meine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Freundin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Deutschland.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Моя подруга была в Германии)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Meine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Mutter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telefonierte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Моя мама звонила мне)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telefonieren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Bruder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Geschäft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kaufte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die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Lebensmittel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Мой брат ходил в магазин и купил продукты)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gehen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324</Words>
  <Application>Microsoft Office PowerPoint</Application>
  <PresentationFormat>Экран (4:3)</PresentationFormat>
  <Paragraphs>55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123</cp:revision>
  <dcterms:created xsi:type="dcterms:W3CDTF">2019-10-16T17:40:29Z</dcterms:created>
  <dcterms:modified xsi:type="dcterms:W3CDTF">2019-10-21T17:24:43Z</dcterms:modified>
</cp:coreProperties>
</file>